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Saturday, July 11,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40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4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8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0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4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9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3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9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Saturday, July 11,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4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Saturday, July 11,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677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FEA6A2-3B25-4B65-9F9C-B40A6C728D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94"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D4EA4DF-0E7C-4098-86F6-7D0ACAEFC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7859713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01B9EE-66C8-4EF3-AA16-0846EF1517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3565524" cy="2887174"/>
          </a:xfrm>
        </p:spPr>
        <p:txBody>
          <a:bodyPr anchor="b">
            <a:normAutofit/>
          </a:bodyPr>
          <a:lstStyle/>
          <a:p>
            <a:r>
              <a:rPr lang="en-IN" sz="4800" dirty="0"/>
              <a:t>Nature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05BC49-0F00-4C85-9AF5-A0CC5B39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C63A8-2B08-4F9A-AAE4-8CD6C328D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569007"/>
            <a:ext cx="3565525" cy="2523817"/>
          </a:xfrm>
        </p:spPr>
        <p:txBody>
          <a:bodyPr>
            <a:normAutofit/>
          </a:bodyPr>
          <a:lstStyle/>
          <a:p>
            <a:r>
              <a:rPr lang="en-IN" sz="2000" dirty="0">
                <a:solidFill>
                  <a:schemeClr val="tx1">
                    <a:alpha val="60000"/>
                  </a:schemeClr>
                </a:solidFill>
              </a:rPr>
              <a:t>Beautiful Lake</a:t>
            </a:r>
          </a:p>
        </p:txBody>
      </p:sp>
    </p:spTree>
    <p:extLst>
      <p:ext uri="{BB962C8B-B14F-4D97-AF65-F5344CB8AC3E}">
        <p14:creationId xmlns:p14="http://schemas.microsoft.com/office/powerpoint/2010/main" val="4248681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207E8-3C02-4EC4-96DE-A8A46067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3BE55-2A07-43EA-BDAC-CB547461A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This is a </a:t>
            </a:r>
            <a:r>
              <a:rPr lang="en-IN"/>
              <a:t>sample presentation.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71386466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AnalogousFromRegularSeed_2SEEDS">
      <a:dk1>
        <a:srgbClr val="000000"/>
      </a:dk1>
      <a:lt1>
        <a:srgbClr val="FFFFFF"/>
      </a:lt1>
      <a:dk2>
        <a:srgbClr val="243441"/>
      </a:dk2>
      <a:lt2>
        <a:srgbClr val="E2E2E8"/>
      </a:lt2>
      <a:accent1>
        <a:srgbClr val="A0A737"/>
      </a:accent1>
      <a:accent2>
        <a:srgbClr val="C3994D"/>
      </a:accent2>
      <a:accent3>
        <a:srgbClr val="7BAD44"/>
      </a:accent3>
      <a:accent4>
        <a:srgbClr val="3B92B1"/>
      </a:accent4>
      <a:accent5>
        <a:srgbClr val="4D73C3"/>
      </a:accent5>
      <a:accent6>
        <a:srgbClr val="5C52BA"/>
      </a:accent6>
      <a:hlink>
        <a:srgbClr val="756FCF"/>
      </a:hlink>
      <a:folHlink>
        <a:srgbClr val="7F7F7F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Walbaum Display</vt:lpstr>
      <vt:lpstr>3DFloatVTI</vt:lpstr>
      <vt:lpstr>Nature</vt:lpstr>
      <vt:lpstr>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</dc:title>
  <dc:creator>Rajesh Kapadiya</dc:creator>
  <cp:lastModifiedBy>Rajesh Kapadiya</cp:lastModifiedBy>
  <cp:revision>1</cp:revision>
  <dcterms:created xsi:type="dcterms:W3CDTF">2020-07-11T09:27:02Z</dcterms:created>
  <dcterms:modified xsi:type="dcterms:W3CDTF">2020-07-11T09:29:33Z</dcterms:modified>
</cp:coreProperties>
</file>